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90" r:id="rId10"/>
    <p:sldId id="262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286" r:id="rId21"/>
    <p:sldId id="288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2" y="2000597"/>
            <a:ext cx="5935671" cy="459324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플레이어 캐릭터</a:t>
            </a:r>
            <a:endParaRPr lang="en-US" altLang="ko-KR" sz="2800" b="1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53997" y="2112962"/>
            <a:ext cx="5618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/>
              <a:t>맵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컨셉 및 구조 </a:t>
            </a:r>
            <a:r>
              <a:rPr lang="en-US" altLang="ko-KR" sz="2400" dirty="0"/>
              <a:t>: </a:t>
            </a:r>
            <a:r>
              <a:rPr lang="ko-KR" altLang="en-US" sz="2400" dirty="0"/>
              <a:t>콜로세움 </a:t>
            </a:r>
            <a:r>
              <a:rPr lang="en-US" altLang="ko-KR" sz="2400" dirty="0"/>
              <a:t>(</a:t>
            </a:r>
            <a:r>
              <a:rPr lang="ko-KR" altLang="en-US" sz="2400" dirty="0"/>
              <a:t>원형경기장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맵 크기 </a:t>
            </a:r>
            <a:r>
              <a:rPr lang="en-US" altLang="ko-KR" sz="2400" dirty="0"/>
              <a:t>:  80 * 80 * 20 m</a:t>
            </a: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629849" y="1960883"/>
            <a:ext cx="3561841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600" b="1" dirty="0">
                <a:latin typeface="+mn-ea"/>
              </a:rPr>
              <a:t>★ 소형 </a:t>
            </a:r>
            <a:r>
              <a:rPr lang="en-US" altLang="ko-KR" sz="2600" b="1" dirty="0">
                <a:latin typeface="+mn-ea"/>
              </a:rPr>
              <a:t>(</a:t>
            </a:r>
            <a:r>
              <a:rPr lang="ko-KR" altLang="en-US" sz="2600" b="1" dirty="0">
                <a:latin typeface="+mn-ea"/>
              </a:rPr>
              <a:t>인간형</a:t>
            </a:r>
            <a:r>
              <a:rPr lang="en-US" altLang="ko-KR" sz="26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310699" y="1950085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 중형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야수형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24350" y="197389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+mn-ea"/>
              </a:rPr>
              <a:t>★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대형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괴수형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632519" y="5124910"/>
            <a:ext cx="10515600" cy="13963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다른 </a:t>
            </a:r>
            <a:r>
              <a:rPr lang="ko-KR" altLang="en-US" sz="1800" dirty="0" err="1">
                <a:latin typeface="+mn-ea"/>
              </a:rPr>
              <a:t>소울라이크류</a:t>
            </a:r>
            <a:r>
              <a:rPr lang="ko-KR" altLang="en-US" sz="1800" dirty="0">
                <a:latin typeface="+mn-ea"/>
              </a:rPr>
              <a:t> 게임과 달리 위와 같은 </a:t>
            </a:r>
            <a:r>
              <a:rPr lang="ko-KR" altLang="en-US" sz="1800" b="1" dirty="0">
                <a:latin typeface="+mn-ea"/>
              </a:rPr>
              <a:t>불편한 요소들</a:t>
            </a:r>
            <a:r>
              <a:rPr lang="ko-KR" altLang="en-US" sz="1800" dirty="0">
                <a:latin typeface="+mn-ea"/>
              </a:rPr>
              <a:t> 제거해 전투 시스템에만 집중 가능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다른 시뮬레이터 시리즈와 달리 직접 캐릭터를 조종하며 플레이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불편함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>
                <a:latin typeface="+mn-ea"/>
              </a:rPr>
              <a:t>Git</a:t>
            </a:r>
            <a:r>
              <a:rPr lang="ko-KR" altLang="en-US" sz="2400" dirty="0">
                <a:latin typeface="+mn-ea"/>
              </a:rPr>
              <a:t>을 이용한 프로젝트 관리 및 협업 능력 향상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320569" y="3479035"/>
            <a:ext cx="1568891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stCxn id="6" idx="3"/>
          </p:cNvCxnSpPr>
          <p:nvPr/>
        </p:nvCxnSpPr>
        <p:spPr>
          <a:xfrm flipV="1">
            <a:off x="1889460" y="4134350"/>
            <a:ext cx="7470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stCxn id="6" idx="0"/>
            <a:endCxn id="18" idx="2"/>
          </p:cNvCxnSpPr>
          <p:nvPr/>
        </p:nvCxnSpPr>
        <p:spPr>
          <a:xfrm rot="5400000" flipH="1" flipV="1">
            <a:off x="1399794" y="2242286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17051" y="2037646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17051" y="36479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17051" y="5096340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5869670" y="2060718"/>
            <a:ext cx="2524785" cy="434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플레이어</a:t>
            </a:r>
            <a:endParaRPr lang="en-US" altLang="ko-KR" sz="2000" b="1" dirty="0"/>
          </a:p>
          <a:p>
            <a:r>
              <a:rPr lang="en-US" altLang="ko-KR" sz="2000" dirty="0"/>
              <a:t>&lt;</a:t>
            </a:r>
            <a:r>
              <a:rPr lang="ko-KR" altLang="en-US" sz="2000" dirty="0"/>
              <a:t>방어관련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방패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막는 정도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막기 </a:t>
            </a:r>
            <a:r>
              <a:rPr lang="ko-KR" altLang="en-US" sz="2000" dirty="0" err="1"/>
              <a:t>패링</a:t>
            </a:r>
            <a:r>
              <a:rPr lang="ko-KR" altLang="en-US" sz="2000" dirty="0"/>
              <a:t> 키 통합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판정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회피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점프 유무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17E1A-09FD-74BD-4F4C-D91195A115E7}"/>
              </a:ext>
            </a:extLst>
          </p:cNvPr>
          <p:cNvSpPr txBox="1"/>
          <p:nvPr/>
        </p:nvSpPr>
        <p:spPr>
          <a:xfrm>
            <a:off x="8167873" y="2371286"/>
            <a:ext cx="252478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공격관련</a:t>
            </a:r>
            <a:r>
              <a:rPr lang="en-US" altLang="ko-KR" sz="2000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무기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이동 속도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달리기 속도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827419" y="2001706"/>
            <a:ext cx="2524785" cy="44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★ </a:t>
            </a:r>
            <a:r>
              <a:rPr lang="ko-KR" altLang="en-US" sz="2000" b="1" dirty="0"/>
              <a:t>적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그로기 조건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선택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속도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공격 타이밍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패링</a:t>
            </a:r>
            <a:r>
              <a:rPr lang="ko-KR" altLang="en-US" sz="2000" dirty="0"/>
              <a:t> 가능 여부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빈도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패턴 조건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3703092" y="5905510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843</TotalTime>
  <Words>906</Words>
  <Application>Microsoft Office PowerPoint</Application>
  <PresentationFormat>와이드스크린</PresentationFormat>
  <Paragraphs>205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45</cp:revision>
  <dcterms:created xsi:type="dcterms:W3CDTF">2023-11-04T19:16:26Z</dcterms:created>
  <dcterms:modified xsi:type="dcterms:W3CDTF">2023-12-02T10:50:25Z</dcterms:modified>
</cp:coreProperties>
</file>